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3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gl.org/archives/resources/code/samples/advanced/advanced98/notes/node16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3/Part01/components/rendering.html#TriangleStripSet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9999" y="2488051"/>
            <a:ext cx="5023926" cy="24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8A530-A3D9-100C-7EBA-CA293C7C3AA6}"/>
              </a:ext>
            </a:extLst>
          </p:cNvPr>
          <p:cNvGrpSpPr/>
          <p:nvPr/>
        </p:nvGrpSpPr>
        <p:grpSpPr>
          <a:xfrm>
            <a:off x="560296" y="1873443"/>
            <a:ext cx="1624604" cy="1346200"/>
            <a:chOff x="560296" y="1873443"/>
            <a:chExt cx="1624604" cy="1346200"/>
          </a:xfrm>
        </p:grpSpPr>
        <p:pic>
          <p:nvPicPr>
  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  <p:cNvPicPr preferRelativeResize="0"/>
            <p:nvPr/>
          </p:nvPicPr>
          <p:blipFill rotWithShape="1">
            <a:blip r:embed="rId6">
              <a:alphaModFix/>
            </a:blip>
            <a:srcRect r="49331"/>
            <a:stretch/>
          </p:blipFill>
          <p:spPr>
            <a:xfrm>
              <a:off x="560296" y="1873443"/>
              <a:ext cx="888029" cy="1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>
              <a:extLst>
                <a:ext uri="{FF2B5EF4-FFF2-40B4-BE49-F238E27FC236}">
                  <a16:creationId xmlns:a16="http://schemas.microsoft.com/office/drawing/2014/main" id="{90BA149A-9309-9B66-F30B-AF9C12F82D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082"/>
            <a:stretch/>
          </p:blipFill>
          <p:spPr>
            <a:xfrm>
              <a:off x="1448325" y="1873443"/>
              <a:ext cx="736575" cy="1346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TriangleSet</a:t>
            </a:r>
            <a:r>
              <a:rPr lang="pt-BR" sz="170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/>
              <a:t>Coordinate</a:t>
            </a:r>
            <a:r>
              <a:rPr lang="pt-BR" sz="1700"/>
              <a:t>. Se o nó de coordenadas não contém um múltiplo de três valores de coordenadas, os vértices restantes devem ser ignorados..</a:t>
            </a:r>
            <a:endParaRPr sz="170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978" y="2811494"/>
            <a:ext cx="2141637" cy="1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 (exemplo)</a:t>
            </a:r>
            <a:br>
              <a:rPr lang="pt-BR"/>
            </a:br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index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 1 2 3 4 5 6 7 8 9 10 11 12 -1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 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direção de montagem dos triângulos precisa ser constantemente alternada, senão a detecção de triângulos irá falhar</a:t>
            </a:r>
            <a:endParaRPr/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</a:t>
            </a:r>
            <a:endParaRPr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14" name="Google Shape;514;p53"/>
          <p:cNvPicPr preferRelativeResize="0"/>
          <p:nvPr/>
        </p:nvPicPr>
        <p:blipFill rotWithShape="1">
          <a:blip r:embed="rId3">
            <a:alphaModFix/>
          </a:blip>
          <a:srcRect l="15339" t="9785" r="14617" b="20014"/>
          <a:stretch/>
        </p:blipFill>
        <p:spPr>
          <a:xfrm>
            <a:off x="2307100" y="1960300"/>
            <a:ext cx="4576526" cy="1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3"/>
          <p:cNvSpPr txBox="1"/>
          <p:nvPr/>
        </p:nvSpPr>
        <p:spPr>
          <a:xfrm>
            <a:off x="595625" y="5041425"/>
            <a:ext cx="758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Fonte: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https://www.opengl.org/archives/resources/code/samples/advanced/advanced98/notes/node16.html</a:t>
            </a:r>
            <a:r>
              <a:rPr lang="pt-BR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TriangleStripSet</a:t>
            </a:r>
            <a:r>
              <a:rPr lang="pt-BR" sz="1700"/>
              <a:t> representa uma forma geométrica 3D composta por faixas de triângulos. O campo </a:t>
            </a:r>
            <a:r>
              <a:rPr lang="pt-BR" sz="1700" b="1"/>
              <a:t>stripCount</a:t>
            </a:r>
            <a:r>
              <a:rPr lang="pt-BR" sz="1700"/>
              <a:t> descreve quantos vértices devem ser usados em cada faixa do </a:t>
            </a:r>
            <a:r>
              <a:rPr lang="pt-BR" sz="1700" b="1"/>
              <a:t>Coordinate</a:t>
            </a:r>
            <a:r>
              <a:rPr lang="pt-BR" sz="1700"/>
              <a:t>. As coordenadas são atribuídas a cada faixa pegando os vértices </a:t>
            </a:r>
            <a:r>
              <a:rPr lang="pt-BR" sz="1700" b="1"/>
              <a:t>stripCount[i]</a:t>
            </a:r>
            <a:r>
              <a:rPr lang="pt-BR" sz="1700"/>
              <a:t> do campo de coordenadas, onde i é um índice sequencial de stripCount.</a:t>
            </a:r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0" name="Google Shape;530;p55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stripCount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32" name="Google Shape;532;p55" descr="TriangleStripSet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Box</a:t>
            </a:r>
            <a:br>
              <a:rPr lang="pt-BR"/>
            </a:br>
            <a:endParaRPr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b="1" dirty="0">
                <a:solidFill>
                  <a:schemeClr val="dk1"/>
                </a:solidFill>
              </a:rPr>
              <a:t>  SFVec3f 	[]       	</a:t>
            </a:r>
            <a:r>
              <a:rPr lang="pt-BR" sz="1600" b="1" dirty="0" err="1">
                <a:solidFill>
                  <a:schemeClr val="dk1"/>
                </a:solidFill>
              </a:rPr>
              <a:t>size</a:t>
            </a:r>
            <a:r>
              <a:rPr lang="pt-BR" sz="1600" b="1" dirty="0">
                <a:solidFill>
                  <a:schemeClr val="dk1"/>
                </a:solidFill>
              </a:rPr>
              <a:t>    	2 2 2 	(0,∞)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 dirty="0"/>
              <a:t> (atualizar)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8/3/2021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57" name="Google Shape;557;p58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3539</Words>
  <Application>Microsoft Macintosh PowerPoint</Application>
  <PresentationFormat>On-screen Show (16:10)</PresentationFormat>
  <Paragraphs>400</Paragraphs>
  <Slides>56</Slides>
  <Notes>56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Verdana</vt:lpstr>
      <vt:lpstr>Personalizar design</vt:lpstr>
      <vt:lpstr>PowerPoint Presentation</vt:lpstr>
      <vt:lpstr>Kahoot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IndexedTriangleStripSet </vt:lpstr>
      <vt:lpstr>IndexedTriangleStripSet (exemplo) </vt:lpstr>
      <vt:lpstr>Cuidado</vt:lpstr>
      <vt:lpstr>TriangleStripSet </vt:lpstr>
      <vt:lpstr>TriangleStripSet (exemplo) </vt:lpstr>
      <vt:lpstr>Box 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13</cp:revision>
  <dcterms:modified xsi:type="dcterms:W3CDTF">2023-03-02T19:47:46Z</dcterms:modified>
</cp:coreProperties>
</file>